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58" r:id="rId4"/>
    <p:sldId id="272" r:id="rId5"/>
    <p:sldId id="273" r:id="rId6"/>
    <p:sldId id="266" r:id="rId7"/>
    <p:sldId id="260" r:id="rId8"/>
    <p:sldId id="278" r:id="rId9"/>
    <p:sldId id="280" r:id="rId10"/>
    <p:sldId id="281" r:id="rId11"/>
    <p:sldId id="282" r:id="rId12"/>
    <p:sldId id="302" r:id="rId13"/>
    <p:sldId id="303" r:id="rId14"/>
    <p:sldId id="326" r:id="rId15"/>
    <p:sldId id="301" r:id="rId16"/>
    <p:sldId id="304" r:id="rId17"/>
    <p:sldId id="308" r:id="rId18"/>
    <p:sldId id="310" r:id="rId19"/>
    <p:sldId id="311" r:id="rId20"/>
    <p:sldId id="324" r:id="rId21"/>
    <p:sldId id="318" r:id="rId22"/>
    <p:sldId id="319" r:id="rId23"/>
    <p:sldId id="32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Law" userId="e62227d673258c78" providerId="LiveId" clId="{D748587F-DA68-4765-BF15-0DE5D100BEF1}"/>
    <pc:docChg chg="undo custSel delSld modSld sldOrd">
      <pc:chgData name="Alex Law" userId="e62227d673258c78" providerId="LiveId" clId="{D748587F-DA68-4765-BF15-0DE5D100BEF1}" dt="2018-02-22T15:13:11.992" v="320" actId="478"/>
      <pc:docMkLst>
        <pc:docMk/>
      </pc:docMkLst>
      <pc:sldChg chg="modSp">
        <pc:chgData name="Alex Law" userId="e62227d673258c78" providerId="LiveId" clId="{D748587F-DA68-4765-BF15-0DE5D100BEF1}" dt="2018-02-22T14:47:15.551" v="35" actId="20577"/>
        <pc:sldMkLst>
          <pc:docMk/>
          <pc:sldMk cId="2526444725" sldId="256"/>
        </pc:sldMkLst>
        <pc:spChg chg="mod">
          <ac:chgData name="Alex Law" userId="e62227d673258c78" providerId="LiveId" clId="{D748587F-DA68-4765-BF15-0DE5D100BEF1}" dt="2018-02-22T14:47:15.551" v="35" actId="20577"/>
          <ac:spMkLst>
            <pc:docMk/>
            <pc:sldMk cId="2526444725" sldId="256"/>
            <ac:spMk id="2" creationId="{48696BBA-9DB6-46C6-A8CC-3CD542937A15}"/>
          </ac:spMkLst>
        </pc:spChg>
        <pc:spChg chg="mod">
          <ac:chgData name="Alex Law" userId="e62227d673258c78" providerId="LiveId" clId="{D748587F-DA68-4765-BF15-0DE5D100BEF1}" dt="2018-02-22T14:43:20.787" v="0" actId="6549"/>
          <ac:spMkLst>
            <pc:docMk/>
            <pc:sldMk cId="2526444725" sldId="256"/>
            <ac:spMk id="3" creationId="{2D435AEC-5913-4837-814F-509C6E5BEA2C}"/>
          </ac:spMkLst>
        </pc:spChg>
      </pc:sldChg>
      <pc:sldChg chg="delSp modSp">
        <pc:chgData name="Alex Law" userId="e62227d673258c78" providerId="LiveId" clId="{D748587F-DA68-4765-BF15-0DE5D100BEF1}" dt="2018-02-22T15:08:15.443" v="286" actId="12789"/>
        <pc:sldMkLst>
          <pc:docMk/>
          <pc:sldMk cId="838434785" sldId="258"/>
        </pc:sldMkLst>
        <pc:spChg chg="del mod">
          <ac:chgData name="Alex Law" userId="e62227d673258c78" providerId="LiveId" clId="{D748587F-DA68-4765-BF15-0DE5D100BEF1}" dt="2018-02-22T14:51:22.722" v="120" actId="478"/>
          <ac:spMkLst>
            <pc:docMk/>
            <pc:sldMk cId="838434785" sldId="258"/>
            <ac:spMk id="3" creationId="{3CCA7BCF-ED61-4189-AA42-714D7744F0B8}"/>
          </ac:spMkLst>
        </pc:spChg>
        <pc:picChg chg="mod">
          <ac:chgData name="Alex Law" userId="e62227d673258c78" providerId="LiveId" clId="{D748587F-DA68-4765-BF15-0DE5D100BEF1}" dt="2018-02-22T15:08:15.443" v="286" actId="12789"/>
          <ac:picMkLst>
            <pc:docMk/>
            <pc:sldMk cId="838434785" sldId="258"/>
            <ac:picMk id="8" creationId="{B590D565-0184-42C0-86D2-94C0B36F6829}"/>
          </ac:picMkLst>
        </pc:picChg>
      </pc:sldChg>
      <pc:sldChg chg="modSp">
        <pc:chgData name="Alex Law" userId="e62227d673258c78" providerId="LiveId" clId="{D748587F-DA68-4765-BF15-0DE5D100BEF1}" dt="2018-02-22T15:06:24.011" v="211" actId="20577"/>
        <pc:sldMkLst>
          <pc:docMk/>
          <pc:sldMk cId="1152200892" sldId="263"/>
        </pc:sldMkLst>
        <pc:spChg chg="mod">
          <ac:chgData name="Alex Law" userId="e62227d673258c78" providerId="LiveId" clId="{D748587F-DA68-4765-BF15-0DE5D100BEF1}" dt="2018-02-22T15:05:31.647" v="194" actId="20577"/>
          <ac:spMkLst>
            <pc:docMk/>
            <pc:sldMk cId="1152200892" sldId="263"/>
            <ac:spMk id="2" creationId="{20268F29-D521-4305-AADC-D78CC5FD39BC}"/>
          </ac:spMkLst>
        </pc:spChg>
        <pc:spChg chg="mod">
          <ac:chgData name="Alex Law" userId="e62227d673258c78" providerId="LiveId" clId="{D748587F-DA68-4765-BF15-0DE5D100BEF1}" dt="2018-02-22T15:06:24.011" v="211" actId="20577"/>
          <ac:spMkLst>
            <pc:docMk/>
            <pc:sldMk cId="1152200892" sldId="263"/>
            <ac:spMk id="7" creationId="{9993E2AE-3CFB-463C-A6EC-1736AAA6B1E9}"/>
          </ac:spMkLst>
        </pc:spChg>
      </pc:sldChg>
      <pc:sldChg chg="addSp modSp modNotesTx">
        <pc:chgData name="Alex Law" userId="e62227d673258c78" providerId="LiveId" clId="{D748587F-DA68-4765-BF15-0DE5D100BEF1}" dt="2018-02-22T15:07:28.570" v="284" actId="20577"/>
        <pc:sldMkLst>
          <pc:docMk/>
          <pc:sldMk cId="2396840261" sldId="273"/>
        </pc:sldMkLst>
        <pc:spChg chg="add mod">
          <ac:chgData name="Alex Law" userId="e62227d673258c78" providerId="LiveId" clId="{D748587F-DA68-4765-BF15-0DE5D100BEF1}" dt="2018-02-22T15:07:28.570" v="284" actId="20577"/>
          <ac:spMkLst>
            <pc:docMk/>
            <pc:sldMk cId="2396840261" sldId="273"/>
            <ac:spMk id="2" creationId="{A49EE6C7-011E-4EDB-B716-0BF050344846}"/>
          </ac:spMkLst>
        </pc:spChg>
        <pc:spChg chg="mod">
          <ac:chgData name="Alex Law" userId="e62227d673258c78" providerId="LiveId" clId="{D748587F-DA68-4765-BF15-0DE5D100BEF1}" dt="2018-02-22T15:07:24.363" v="274" actId="27636"/>
          <ac:spMkLst>
            <pc:docMk/>
            <pc:sldMk cId="2396840261" sldId="273"/>
            <ac:spMk id="6" creationId="{7C26D864-044D-41AD-B548-DDA85CBF97A6}"/>
          </ac:spMkLst>
        </pc:spChg>
      </pc:sldChg>
      <pc:sldChg chg="modSp del">
        <pc:chgData name="Alex Law" userId="e62227d673258c78" providerId="LiveId" clId="{D748587F-DA68-4765-BF15-0DE5D100BEF1}" dt="2018-02-22T14:49:11.199" v="85" actId="2696"/>
        <pc:sldMkLst>
          <pc:docMk/>
          <pc:sldMk cId="1739314241" sldId="274"/>
        </pc:sldMkLst>
        <pc:spChg chg="mod">
          <ac:chgData name="Alex Law" userId="e62227d673258c78" providerId="LiveId" clId="{D748587F-DA68-4765-BF15-0DE5D100BEF1}" dt="2018-02-22T14:48:42.475" v="77" actId="2696"/>
          <ac:spMkLst>
            <pc:docMk/>
            <pc:sldMk cId="1739314241" sldId="274"/>
            <ac:spMk id="3" creationId="{6315E30D-0BFE-46EE-B1C1-39FEDE473EC8}"/>
          </ac:spMkLst>
        </pc:spChg>
      </pc:sldChg>
      <pc:sldChg chg="del">
        <pc:chgData name="Alex Law" userId="e62227d673258c78" providerId="LiveId" clId="{D748587F-DA68-4765-BF15-0DE5D100BEF1}" dt="2018-02-22T14:49:12.181" v="86" actId="2696"/>
        <pc:sldMkLst>
          <pc:docMk/>
          <pc:sldMk cId="3347835848" sldId="275"/>
        </pc:sldMkLst>
      </pc:sldChg>
      <pc:sldChg chg="del">
        <pc:chgData name="Alex Law" userId="e62227d673258c78" providerId="LiveId" clId="{D748587F-DA68-4765-BF15-0DE5D100BEF1}" dt="2018-02-22T14:49:14.501" v="87" actId="2696"/>
        <pc:sldMkLst>
          <pc:docMk/>
          <pc:sldMk cId="1582033433" sldId="276"/>
        </pc:sldMkLst>
      </pc:sldChg>
      <pc:sldChg chg="addSp delSp modSp">
        <pc:chgData name="Alex Law" userId="e62227d673258c78" providerId="LiveId" clId="{D748587F-DA68-4765-BF15-0DE5D100BEF1}" dt="2018-02-22T15:09:25.467" v="287" actId="12"/>
        <pc:sldMkLst>
          <pc:docMk/>
          <pc:sldMk cId="3584907995" sldId="278"/>
        </pc:sldMkLst>
        <pc:spChg chg="add del mod">
          <ac:chgData name="Alex Law" userId="e62227d673258c78" providerId="LiveId" clId="{D748587F-DA68-4765-BF15-0DE5D100BEF1}" dt="2018-02-22T15:07:14.273" v="262" actId="12"/>
          <ac:spMkLst>
            <pc:docMk/>
            <pc:sldMk cId="3584907995" sldId="278"/>
            <ac:spMk id="2" creationId="{6E07A891-B8A6-46B0-A00A-7115654BE9F1}"/>
          </ac:spMkLst>
        </pc:spChg>
        <pc:spChg chg="mod">
          <ac:chgData name="Alex Law" userId="e62227d673258c78" providerId="LiveId" clId="{D748587F-DA68-4765-BF15-0DE5D100BEF1}" dt="2018-02-22T15:09:25.467" v="287" actId="12"/>
          <ac:spMkLst>
            <pc:docMk/>
            <pc:sldMk cId="3584907995" sldId="278"/>
            <ac:spMk id="3" creationId="{D764B4D8-00E5-4B35-9717-D9831F9B99BB}"/>
          </ac:spMkLst>
        </pc:spChg>
        <pc:spChg chg="add mod">
          <ac:chgData name="Alex Law" userId="e62227d673258c78" providerId="LiveId" clId="{D748587F-DA68-4765-BF15-0DE5D100BEF1}" dt="2018-02-22T15:07:20.030" v="272" actId="20577"/>
          <ac:spMkLst>
            <pc:docMk/>
            <pc:sldMk cId="3584907995" sldId="278"/>
            <ac:spMk id="4" creationId="{0AD21E72-A0B4-48F0-99A8-E09EEDBFC789}"/>
          </ac:spMkLst>
        </pc:spChg>
      </pc:sldChg>
      <pc:sldChg chg="modSp del">
        <pc:chgData name="Alex Law" userId="e62227d673258c78" providerId="LiveId" clId="{D748587F-DA68-4765-BF15-0DE5D100BEF1}" dt="2018-02-22T14:51:13.130" v="118" actId="2696"/>
        <pc:sldMkLst>
          <pc:docMk/>
          <pc:sldMk cId="2585114681" sldId="279"/>
        </pc:sldMkLst>
        <pc:spChg chg="mod">
          <ac:chgData name="Alex Law" userId="e62227d673258c78" providerId="LiveId" clId="{D748587F-DA68-4765-BF15-0DE5D100BEF1}" dt="2018-02-22T14:44:47.978" v="6" actId="114"/>
          <ac:spMkLst>
            <pc:docMk/>
            <pc:sldMk cId="2585114681" sldId="279"/>
            <ac:spMk id="3" creationId="{16EC17DD-BDB0-41E3-B43C-3A4B21CCDC62}"/>
          </ac:spMkLst>
        </pc:spChg>
      </pc:sldChg>
      <pc:sldChg chg="modSp">
        <pc:chgData name="Alex Law" userId="e62227d673258c78" providerId="LiveId" clId="{D748587F-DA68-4765-BF15-0DE5D100BEF1}" dt="2018-02-22T14:51:56.863" v="124" actId="20577"/>
        <pc:sldMkLst>
          <pc:docMk/>
          <pc:sldMk cId="1037828641" sldId="280"/>
        </pc:sldMkLst>
        <pc:spChg chg="mod">
          <ac:chgData name="Alex Law" userId="e62227d673258c78" providerId="LiveId" clId="{D748587F-DA68-4765-BF15-0DE5D100BEF1}" dt="2018-02-22T14:51:56.863" v="124" actId="20577"/>
          <ac:spMkLst>
            <pc:docMk/>
            <pc:sldMk cId="1037828641" sldId="280"/>
            <ac:spMk id="5" creationId="{2AA8EF8B-13EB-4F03-A71A-3A7C2722E190}"/>
          </ac:spMkLst>
        </pc:spChg>
      </pc:sldChg>
      <pc:sldChg chg="addSp modSp">
        <pc:chgData name="Alex Law" userId="e62227d673258c78" providerId="LiveId" clId="{D748587F-DA68-4765-BF15-0DE5D100BEF1}" dt="2018-02-22T15:10:17.069" v="291" actId="20577"/>
        <pc:sldMkLst>
          <pc:docMk/>
          <pc:sldMk cId="2832756458" sldId="282"/>
        </pc:sldMkLst>
        <pc:spChg chg="add mod">
          <ac:chgData name="Alex Law" userId="e62227d673258c78" providerId="LiveId" clId="{D748587F-DA68-4765-BF15-0DE5D100BEF1}" dt="2018-02-22T15:07:10.880" v="261" actId="20577"/>
          <ac:spMkLst>
            <pc:docMk/>
            <pc:sldMk cId="2832756458" sldId="282"/>
            <ac:spMk id="2" creationId="{C0FB29E5-5EA0-4621-88A7-6C9062FA2FCE}"/>
          </ac:spMkLst>
        </pc:spChg>
        <pc:spChg chg="mod">
          <ac:chgData name="Alex Law" userId="e62227d673258c78" providerId="LiveId" clId="{D748587F-DA68-4765-BF15-0DE5D100BEF1}" dt="2018-02-22T15:10:17.069" v="291" actId="20577"/>
          <ac:spMkLst>
            <pc:docMk/>
            <pc:sldMk cId="2832756458" sldId="282"/>
            <ac:spMk id="3" creationId="{4EC21247-E566-42C6-9BE3-324158FFB47A}"/>
          </ac:spMkLst>
        </pc:spChg>
      </pc:sldChg>
      <pc:sldChg chg="modSp del">
        <pc:chgData name="Alex Law" userId="e62227d673258c78" providerId="LiveId" clId="{D748587F-DA68-4765-BF15-0DE5D100BEF1}" dt="2018-02-22T14:57:18.782" v="134" actId="2696"/>
        <pc:sldMkLst>
          <pc:docMk/>
          <pc:sldMk cId="3722849918" sldId="287"/>
        </pc:sldMkLst>
        <pc:spChg chg="mod">
          <ac:chgData name="Alex Law" userId="e62227d673258c78" providerId="LiveId" clId="{D748587F-DA68-4765-BF15-0DE5D100BEF1}" dt="2018-02-22T14:45:18.921" v="11" actId="2"/>
          <ac:spMkLst>
            <pc:docMk/>
            <pc:sldMk cId="3722849918" sldId="287"/>
            <ac:spMk id="3" creationId="{E247AD01-43AD-44CB-9740-2B69C349523B}"/>
          </ac:spMkLst>
        </pc:spChg>
      </pc:sldChg>
      <pc:sldChg chg="modSp del">
        <pc:chgData name="Alex Law" userId="e62227d673258c78" providerId="LiveId" clId="{D748587F-DA68-4765-BF15-0DE5D100BEF1}" dt="2018-02-22T14:57:20.173" v="135" actId="2696"/>
        <pc:sldMkLst>
          <pc:docMk/>
          <pc:sldMk cId="2392052922" sldId="293"/>
        </pc:sldMkLst>
        <pc:spChg chg="mod">
          <ac:chgData name="Alex Law" userId="e62227d673258c78" providerId="LiveId" clId="{D748587F-DA68-4765-BF15-0DE5D100BEF1}" dt="2018-02-22T14:45:24.974" v="13" actId="2"/>
          <ac:spMkLst>
            <pc:docMk/>
            <pc:sldMk cId="2392052922" sldId="293"/>
            <ac:spMk id="3" creationId="{00000000-0000-0000-0000-000000000000}"/>
          </ac:spMkLst>
        </pc:spChg>
      </pc:sldChg>
      <pc:sldChg chg="modSp">
        <pc:chgData name="Alex Law" userId="e62227d673258c78" providerId="LiveId" clId="{D748587F-DA68-4765-BF15-0DE5D100BEF1}" dt="2018-02-22T15:10:36.392" v="319" actId="20577"/>
        <pc:sldMkLst>
          <pc:docMk/>
          <pc:sldMk cId="1641743223" sldId="302"/>
        </pc:sldMkLst>
        <pc:spChg chg="mod">
          <ac:chgData name="Alex Law" userId="e62227d673258c78" providerId="LiveId" clId="{D748587F-DA68-4765-BF15-0DE5D100BEF1}" dt="2018-02-22T15:10:36.392" v="319" actId="20577"/>
          <ac:spMkLst>
            <pc:docMk/>
            <pc:sldMk cId="1641743223" sldId="302"/>
            <ac:spMk id="5" creationId="{E80BDC86-616F-4F84-A5C9-B4E71F2807F3}"/>
          </ac:spMkLst>
        </pc:spChg>
      </pc:sldChg>
      <pc:sldChg chg="delSp">
        <pc:chgData name="Alex Law" userId="e62227d673258c78" providerId="LiveId" clId="{D748587F-DA68-4765-BF15-0DE5D100BEF1}" dt="2018-02-22T15:13:11.992" v="320" actId="478"/>
        <pc:sldMkLst>
          <pc:docMk/>
          <pc:sldMk cId="1624012037" sldId="303"/>
        </pc:sldMkLst>
        <pc:spChg chg="del">
          <ac:chgData name="Alex Law" userId="e62227d673258c78" providerId="LiveId" clId="{D748587F-DA68-4765-BF15-0DE5D100BEF1}" dt="2018-02-22T15:13:11.992" v="320" actId="478"/>
          <ac:spMkLst>
            <pc:docMk/>
            <pc:sldMk cId="1624012037" sldId="303"/>
            <ac:spMk id="2" creationId="{52EC6143-76F2-4C95-A0C7-C0DD37A59F72}"/>
          </ac:spMkLst>
        </pc:spChg>
      </pc:sldChg>
      <pc:sldChg chg="addSp modSp ord">
        <pc:chgData name="Alex Law" userId="e62227d673258c78" providerId="LiveId" clId="{D748587F-DA68-4765-BF15-0DE5D100BEF1}" dt="2018-02-22T15:06:57.025" v="248" actId="20577"/>
        <pc:sldMkLst>
          <pc:docMk/>
          <pc:sldMk cId="3841489203" sldId="304"/>
        </pc:sldMkLst>
        <pc:spChg chg="add mod">
          <ac:chgData name="Alex Law" userId="e62227d673258c78" providerId="LiveId" clId="{D748587F-DA68-4765-BF15-0DE5D100BEF1}" dt="2018-02-22T15:06:57.025" v="248" actId="20577"/>
          <ac:spMkLst>
            <pc:docMk/>
            <pc:sldMk cId="3841489203" sldId="304"/>
            <ac:spMk id="2" creationId="{0CE6F703-5461-41F1-8C2E-2C11DDAF343C}"/>
          </ac:spMkLst>
        </pc:spChg>
        <pc:spChg chg="mod">
          <ac:chgData name="Alex Law" userId="e62227d673258c78" providerId="LiveId" clId="{D748587F-DA68-4765-BF15-0DE5D100BEF1}" dt="2018-02-22T14:59:09.990" v="154" actId="20577"/>
          <ac:spMkLst>
            <pc:docMk/>
            <pc:sldMk cId="3841489203" sldId="304"/>
            <ac:spMk id="3" creationId="{B6E46513-6770-453C-B2A5-8AEA0F90F2E6}"/>
          </ac:spMkLst>
        </pc:spChg>
      </pc:sldChg>
      <pc:sldChg chg="modSp del">
        <pc:chgData name="Alex Law" userId="e62227d673258c78" providerId="LiveId" clId="{D748587F-DA68-4765-BF15-0DE5D100BEF1}" dt="2018-02-22T14:59:15.234" v="155" actId="2696"/>
        <pc:sldMkLst>
          <pc:docMk/>
          <pc:sldMk cId="1179732642" sldId="305"/>
        </pc:sldMkLst>
        <pc:spChg chg="mod">
          <ac:chgData name="Alex Law" userId="e62227d673258c78" providerId="LiveId" clId="{D748587F-DA68-4765-BF15-0DE5D100BEF1}" dt="2018-02-22T14:58:17.455" v="144" actId="2696"/>
          <ac:spMkLst>
            <pc:docMk/>
            <pc:sldMk cId="1179732642" sldId="305"/>
            <ac:spMk id="3" creationId="{7CFE029E-29E6-48ED-818E-8445C11EA611}"/>
          </ac:spMkLst>
        </pc:spChg>
      </pc:sldChg>
      <pc:sldChg chg="del">
        <pc:chgData name="Alex Law" userId="e62227d673258c78" providerId="LiveId" clId="{D748587F-DA68-4765-BF15-0DE5D100BEF1}" dt="2018-02-22T14:59:21.353" v="156" actId="2696"/>
        <pc:sldMkLst>
          <pc:docMk/>
          <pc:sldMk cId="2545765932" sldId="306"/>
        </pc:sldMkLst>
      </pc:sldChg>
      <pc:sldChg chg="del">
        <pc:chgData name="Alex Law" userId="e62227d673258c78" providerId="LiveId" clId="{D748587F-DA68-4765-BF15-0DE5D100BEF1}" dt="2018-02-22T15:01:15.202" v="171" actId="2696"/>
        <pc:sldMkLst>
          <pc:docMk/>
          <pc:sldMk cId="2104652763" sldId="315"/>
        </pc:sldMkLst>
      </pc:sldChg>
      <pc:sldChg chg="modSp del">
        <pc:chgData name="Alex Law" userId="e62227d673258c78" providerId="LiveId" clId="{D748587F-DA68-4765-BF15-0DE5D100BEF1}" dt="2018-02-22T14:51:12.159" v="117" actId="2696"/>
        <pc:sldMkLst>
          <pc:docMk/>
          <pc:sldMk cId="337708388" sldId="321"/>
        </pc:sldMkLst>
        <pc:spChg chg="mod">
          <ac:chgData name="Alex Law" userId="e62227d673258c78" providerId="LiveId" clId="{D748587F-DA68-4765-BF15-0DE5D100BEF1}" dt="2018-02-22T14:50:51.333" v="110" actId="2696"/>
          <ac:spMkLst>
            <pc:docMk/>
            <pc:sldMk cId="337708388" sldId="321"/>
            <ac:spMk id="3" creationId="{696AEFDC-A2D1-4A93-8B08-390BB7DB086C}"/>
          </ac:spMkLst>
        </pc:spChg>
      </pc:sldChg>
      <pc:sldChg chg="del">
        <pc:chgData name="Alex Law" userId="e62227d673258c78" providerId="LiveId" clId="{D748587F-DA68-4765-BF15-0DE5D100BEF1}" dt="2018-02-22T14:51:14.091" v="119" actId="2696"/>
        <pc:sldMkLst>
          <pc:docMk/>
          <pc:sldMk cId="1871350848" sldId="322"/>
        </pc:sldMkLst>
      </pc:sldChg>
      <pc:sldChg chg="modSp del">
        <pc:chgData name="Alex Law" userId="e62227d673258c78" providerId="LiveId" clId="{D748587F-DA68-4765-BF15-0DE5D100BEF1}" dt="2018-02-22T14:57:16.159" v="133" actId="2696"/>
        <pc:sldMkLst>
          <pc:docMk/>
          <pc:sldMk cId="3871455818" sldId="323"/>
        </pc:sldMkLst>
        <pc:spChg chg="mod">
          <ac:chgData name="Alex Law" userId="e62227d673258c78" providerId="LiveId" clId="{D748587F-DA68-4765-BF15-0DE5D100BEF1}" dt="2018-02-22T14:57:08.187" v="130" actId="2696"/>
          <ac:spMkLst>
            <pc:docMk/>
            <pc:sldMk cId="3871455818" sldId="323"/>
            <ac:spMk id="3" creationId="{E542197B-AE05-472B-A58F-29A9565B16E7}"/>
          </ac:spMkLst>
        </pc:spChg>
      </pc:sldChg>
      <pc:sldChg chg="addSp modSp">
        <pc:chgData name="Alex Law" userId="e62227d673258c78" providerId="LiveId" clId="{D748587F-DA68-4765-BF15-0DE5D100BEF1}" dt="2018-02-22T15:06:44.414" v="237" actId="20577"/>
        <pc:sldMkLst>
          <pc:docMk/>
          <pc:sldMk cId="2087856364" sldId="324"/>
        </pc:sldMkLst>
        <pc:spChg chg="add mod">
          <ac:chgData name="Alex Law" userId="e62227d673258c78" providerId="LiveId" clId="{D748587F-DA68-4765-BF15-0DE5D100BEF1}" dt="2018-02-22T15:06:44.414" v="237" actId="20577"/>
          <ac:spMkLst>
            <pc:docMk/>
            <pc:sldMk cId="2087856364" sldId="324"/>
            <ac:spMk id="2" creationId="{B08E99B1-92B8-41A1-9B1B-F347AB46F33F}"/>
          </ac:spMkLst>
        </pc:spChg>
        <pc:spChg chg="mod">
          <ac:chgData name="Alex Law" userId="e62227d673258c78" providerId="LiveId" clId="{D748587F-DA68-4765-BF15-0DE5D100BEF1}" dt="2018-02-22T15:01:08.698" v="169" actId="12"/>
          <ac:spMkLst>
            <pc:docMk/>
            <pc:sldMk cId="2087856364" sldId="324"/>
            <ac:spMk id="3" creationId="{181AF97A-0529-8C4C-A1E7-A58F3BB0BFAE}"/>
          </ac:spMkLst>
        </pc:spChg>
        <pc:spChg chg="add mod">
          <ac:chgData name="Alex Law" userId="e62227d673258c78" providerId="LiveId" clId="{D748587F-DA68-4765-BF15-0DE5D100BEF1}" dt="2018-02-22T14:59:43.341" v="158" actId="571"/>
          <ac:spMkLst>
            <pc:docMk/>
            <pc:sldMk cId="2087856364" sldId="324"/>
            <ac:spMk id="4" creationId="{6ED9707F-2BFE-4C4D-96AB-9386008B6456}"/>
          </ac:spMkLst>
        </pc:spChg>
      </pc:sldChg>
      <pc:sldChg chg="del">
        <pc:chgData name="Alex Law" userId="e62227d673258c78" providerId="LiveId" clId="{D748587F-DA68-4765-BF15-0DE5D100BEF1}" dt="2018-02-22T15:01:14.743" v="170" actId="2696"/>
        <pc:sldMkLst>
          <pc:docMk/>
          <pc:sldMk cId="1572944216" sldId="325"/>
        </pc:sldMkLst>
      </pc:sldChg>
      <pc:sldChg chg="delSp modSp">
        <pc:chgData name="Alex Law" userId="e62227d673258c78" providerId="LiveId" clId="{D748587F-DA68-4765-BF15-0DE5D100BEF1}" dt="2018-02-22T15:03:22.863" v="184" actId="14100"/>
        <pc:sldMkLst>
          <pc:docMk/>
          <pc:sldMk cId="3350620660" sldId="327"/>
        </pc:sldMkLst>
        <pc:spChg chg="del">
          <ac:chgData name="Alex Law" userId="e62227d673258c78" providerId="LiveId" clId="{D748587F-DA68-4765-BF15-0DE5D100BEF1}" dt="2018-02-22T15:01:30.788" v="172" actId="478"/>
          <ac:spMkLst>
            <pc:docMk/>
            <pc:sldMk cId="3350620660" sldId="327"/>
            <ac:spMk id="2" creationId="{1815235A-4865-43D9-A880-498C31FE821A}"/>
          </ac:spMkLst>
        </pc:spChg>
        <pc:picChg chg="mod">
          <ac:chgData name="Alex Law" userId="e62227d673258c78" providerId="LiveId" clId="{D748587F-DA68-4765-BF15-0DE5D100BEF1}" dt="2018-02-22T15:01:57.083" v="179" actId="1076"/>
          <ac:picMkLst>
            <pc:docMk/>
            <pc:sldMk cId="3350620660" sldId="327"/>
            <ac:picMk id="4" creationId="{6CDFF0E4-B8AF-4BDD-A467-63BDF88E3539}"/>
          </ac:picMkLst>
        </pc:picChg>
        <pc:picChg chg="mod">
          <ac:chgData name="Alex Law" userId="e62227d673258c78" providerId="LiveId" clId="{D748587F-DA68-4765-BF15-0DE5D100BEF1}" dt="2018-02-22T15:03:22.863" v="184" actId="14100"/>
          <ac:picMkLst>
            <pc:docMk/>
            <pc:sldMk cId="3350620660" sldId="327"/>
            <ac:picMk id="5" creationId="{84E182B8-EA9B-4289-B6D7-07C7716658E9}"/>
          </ac:picMkLst>
        </pc:picChg>
      </pc:sldChg>
      <pc:sldChg chg="modSp del">
        <pc:chgData name="Alex Law" userId="e62227d673258c78" providerId="LiveId" clId="{D748587F-DA68-4765-BF15-0DE5D100BEF1}" dt="2018-02-22T15:06:28.508" v="212" actId="2696"/>
        <pc:sldMkLst>
          <pc:docMk/>
          <pc:sldMk cId="2157524871" sldId="328"/>
        </pc:sldMkLst>
        <pc:spChg chg="mod">
          <ac:chgData name="Alex Law" userId="e62227d673258c78" providerId="LiveId" clId="{D748587F-DA68-4765-BF15-0DE5D100BEF1}" dt="2018-02-22T15:05:59.238" v="198" actId="2696"/>
          <ac:spMkLst>
            <pc:docMk/>
            <pc:sldMk cId="2157524871" sldId="328"/>
            <ac:spMk id="3" creationId="{D4A86184-FFCD-4990-8071-DAAD99D064F7}"/>
          </ac:spMkLst>
        </pc:spChg>
      </pc:sldChg>
      <pc:sldChg chg="modSp del">
        <pc:chgData name="Alex Law" userId="e62227d673258c78" providerId="LiveId" clId="{D748587F-DA68-4765-BF15-0DE5D100BEF1}" dt="2018-02-22T15:04:54.026" v="185" actId="2696"/>
        <pc:sldMkLst>
          <pc:docMk/>
          <pc:sldMk cId="3409196778" sldId="329"/>
        </pc:sldMkLst>
        <pc:spChg chg="mod">
          <ac:chgData name="Alex Law" userId="e62227d673258c78" providerId="LiveId" clId="{D748587F-DA68-4765-BF15-0DE5D100BEF1}" dt="2018-02-22T14:46:06.701" v="25" actId="20577"/>
          <ac:spMkLst>
            <pc:docMk/>
            <pc:sldMk cId="3409196778" sldId="329"/>
            <ac:spMk id="5" creationId="{C1BD9F8D-1C15-4BDD-83E1-D332E0231BD3}"/>
          </ac:spMkLst>
        </pc:spChg>
      </pc:sldChg>
      <pc:sldChg chg="del">
        <pc:chgData name="Alex Law" userId="e62227d673258c78" providerId="LiveId" clId="{D748587F-DA68-4765-BF15-0DE5D100BEF1}" dt="2018-02-22T15:04:58.926" v="186" actId="2696"/>
        <pc:sldMkLst>
          <pc:docMk/>
          <pc:sldMk cId="59562278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C254-67C6-4DD4-BA15-FCD5488DAB8D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E79F6-8665-42AD-BC86-0CA7590639D5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7879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-out of proportion to the injury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-not relieved by analgesia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-increased with passive stretch of compartment muscles (most specific)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Pallor</a:t>
            </a:r>
            <a:endParaRPr lang="en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Paraesthesia</a:t>
            </a:r>
            <a:endParaRPr lang="en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Polar: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-cold limb (late finding)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Paralysis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(late finding)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Pulselessness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(late finding)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5663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15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8840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22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889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9C16-1CD5-42B8-8749-4883D1F1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1478A-BCA7-45A3-8F12-CE5E66F19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91B25-2320-4047-838F-06D01694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12E1A-89EA-4E65-9B1E-DC9292BF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B959-F10E-4825-A877-73D70F4F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0168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9B94-4832-4E8C-8B44-777B29CB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3E118-9204-4424-9CA7-939D46F13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B4AA-00F5-4581-862D-113B5E34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7D235-8319-463E-A1D7-932F2C97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10EB-DB09-46A6-973A-08EBF2BC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3294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1DABD-9D04-4159-90A2-B79DADCFB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28121-F5F3-4980-9197-D3D440CED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BCFB1-EB09-4E32-B5BC-A80FBF07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F44A-CCE9-4F7B-9D41-D5459BBC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A63C-5263-40EB-868A-C673213D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222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3E6D-CB31-4885-AFF1-DB01CB02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C4A9-AE7D-4AEA-B419-5754DC89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826F6-8664-40C7-B594-6C7BD897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8DC0-F8F6-4B3B-88C9-89E4C740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E877-4D90-4EF8-B4E7-56BDC12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3773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B0EC-45E5-42FD-A979-51DBC166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4D0FA-5685-4B27-9BBD-80DC58E69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10C2B-10C2-4E35-81B2-213E9C7E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553C-7BAF-46CF-8968-C9ABB2B3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D1E1E-C5EA-4F53-A507-BB12C85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5700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1680-ACD1-40AC-BB5F-AB152352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E5D3-69B6-4348-994F-16A09AEAA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B877B-B8A2-4B2F-9D0A-B0677D37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AA746-7BEB-4750-AACF-A9374DAE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AB88-50A4-467B-9B3A-81E3E53D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2B809-6AC3-4C30-8F42-4BCE8916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5876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864D-10E6-4D17-98CC-0840E024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66CE0-CF2E-4115-A13F-92559217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7639-D5E2-430D-BB8C-FFD4A184D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E244B-F4A5-4970-9B26-746DC56D5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C1253-B9A6-476C-B9AF-D94C5183C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23F3C-9B59-469F-B1F5-AF2DB432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F8CC6-B06B-431A-9833-C9559D02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53D87-54AA-49AA-981C-A2923AD8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823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5588-3867-4187-8BF3-946A09DE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21CB8-3135-41A9-BDB5-652D9233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F9B32-E9D1-4C71-9792-734342F0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C6ADD-36B6-4C98-BB5E-F3B6C72B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992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AC662-785E-4A90-8960-E56F3A7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3D84F-95FC-41C5-9463-AE0B35EF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55BBF-D1DA-4DEC-A4F0-D9F2A0A7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084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127D-0B3B-404F-9985-A3A0B613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8F9E-DAC7-43D5-9BFC-4357F83A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FF938-ACA4-4931-9405-3D2878603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EAB0B-610F-463C-8428-1DCA6D37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9051D-9DA0-4B0D-8886-DD34FA94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CF310-47BD-43F3-842D-3B621588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33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A4C0-8994-48FA-9336-216A729E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1D554-C94D-479B-9483-1F2F78A65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CAFAA-160A-445A-8422-8FC4A62E8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CB81E-EBB4-47BA-811E-E652B308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FCD94-94C0-402F-8F9E-E9D8449F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79483-2063-429E-BD40-3A5695F3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098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8DAF8-A0D6-4870-808E-F6CAF487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33CC7-AD8B-4DAE-B53F-5503683A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83D9-0A8D-4D78-9288-3097B510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09E0-5DD1-4213-BAF8-D57F9D3D5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11E2-A211-4214-B44F-2A0CBF8C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323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6BBA-9DB6-46C6-A8CC-3CD542937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OSCE Questions 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35AEC-5913-4837-814F-509C6E5BE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7/3/2018</a:t>
            </a:r>
            <a:endParaRPr lang="en-US" dirty="0"/>
          </a:p>
          <a:p>
            <a:r>
              <a:rPr lang="en-US" dirty="0"/>
              <a:t>PWH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2644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0688CE27-9DBC-4ABF-8882-A860DA6A4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58" y="578222"/>
            <a:ext cx="11977826" cy="5459507"/>
          </a:xfrm>
        </p:spPr>
      </p:pic>
    </p:spTree>
    <p:extLst>
      <p:ext uri="{BB962C8B-B14F-4D97-AF65-F5344CB8AC3E}">
        <p14:creationId xmlns:p14="http://schemas.microsoft.com/office/powerpoint/2010/main" val="417607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29E5-5EA0-4621-88A7-6C9062FA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1247-E566-42C6-9BE3-324158FF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ECG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would you do</a:t>
            </a:r>
            <a:r>
              <a:rPr lang="en-HK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HK" dirty="0"/>
              <a:t>hat is the significance of this ECG abnormality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risk factors for this ECG abnormality to occur?</a:t>
            </a:r>
            <a:endParaRPr lang="en-HK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5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1F475-C56C-4C79-9404-AAA26F54C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0BDC86-616F-4F84-A5C9-B4E71F280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68/F</a:t>
            </a:r>
            <a:r>
              <a:rPr lang="en-HK" dirty="0"/>
              <a:t>, good past health </a:t>
            </a:r>
          </a:p>
          <a:p>
            <a:r>
              <a:rPr lang="en-US" dirty="0"/>
              <a:t>C</a:t>
            </a:r>
            <a:r>
              <a:rPr lang="en-HK" dirty="0"/>
              <a:t>oughing with whitish sputum x 1/52</a:t>
            </a:r>
          </a:p>
          <a:p>
            <a:r>
              <a:rPr lang="en-US" dirty="0"/>
              <a:t>c</a:t>
            </a:r>
            <a:r>
              <a:rPr lang="en-HK" dirty="0"/>
              <a:t>/o brusing on abdomen x 2/7</a:t>
            </a:r>
          </a:p>
          <a:p>
            <a:r>
              <a:rPr lang="en-US" dirty="0"/>
              <a:t>Stable vitals</a:t>
            </a:r>
          </a:p>
        </p:txBody>
      </p:sp>
    </p:spTree>
    <p:extLst>
      <p:ext uri="{BB962C8B-B14F-4D97-AF65-F5344CB8AC3E}">
        <p14:creationId xmlns:p14="http://schemas.microsoft.com/office/powerpoint/2010/main" val="164174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ttoo on his head&#10;&#10;Description generated with high confidence">
            <a:extLst>
              <a:ext uri="{FF2B5EF4-FFF2-40B4-BE49-F238E27FC236}">
                <a16:creationId xmlns:a16="http://schemas.microsoft.com/office/drawing/2014/main" id="{44589572-7F4E-4E75-BFE1-8F25477BE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3075" y="907489"/>
            <a:ext cx="6759389" cy="5069541"/>
          </a:xfrm>
        </p:spPr>
      </p:pic>
      <p:pic>
        <p:nvPicPr>
          <p:cNvPr id="7" name="Picture 6" descr="A tattoo on his head&#10;&#10;Description generated with high confidence">
            <a:extLst>
              <a:ext uri="{FF2B5EF4-FFF2-40B4-BE49-F238E27FC236}">
                <a16:creationId xmlns:a16="http://schemas.microsoft.com/office/drawing/2014/main" id="{473C6C20-7632-450B-8E81-3317C5F8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4188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A14D-DDB4-4214-BAF2-D196F3D6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E8CB-AA84-48BB-81DB-81D7EC03B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4" name="Picture 3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0A20E1EE-36E2-4DD0-B6E1-7A6CAA8D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15" y="-3587"/>
            <a:ext cx="9439380" cy="6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4AA05-3773-415F-81E6-0F8A62F4D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168" y="-8490"/>
            <a:ext cx="9419664" cy="68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F703-5461-41F1-8C2E-2C11DDAF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6513-6770-453C-B2A5-8AEA0F90F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clinical photos. What are the names of the signs?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what are the possible causes?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CT scan findings.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patient is on dabigatran. What drug can be given?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patient become unstable despite medical treatment, what can be done?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8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CC8ABC-10B7-44FD-80FD-3CF86D828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668642-4BAE-4642-A4AF-7027A021B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39/M, known eczema on TCM</a:t>
            </a:r>
          </a:p>
          <a:p>
            <a:r>
              <a:rPr lang="en-US" dirty="0"/>
              <a:t>Progressive rash from face to whole body for 1 week</a:t>
            </a:r>
          </a:p>
          <a:p>
            <a:r>
              <a:rPr lang="en-US" altLang="zh-HK" dirty="0"/>
              <a:t>Temp 37.6 BP 126/93, Pulse 87</a:t>
            </a:r>
          </a:p>
        </p:txBody>
      </p:sp>
    </p:spTree>
    <p:extLst>
      <p:ext uri="{BB962C8B-B14F-4D97-AF65-F5344CB8AC3E}">
        <p14:creationId xmlns:p14="http://schemas.microsoft.com/office/powerpoint/2010/main" val="305659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1" y="0"/>
            <a:ext cx="5640944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5808371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64" y="0"/>
            <a:ext cx="54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E3D36-F007-432F-B80D-2D213F0E6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D7C7A1-F30B-465B-9FB4-06F1A3F9B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66/M, construction site worker.</a:t>
            </a:r>
          </a:p>
          <a:p>
            <a:r>
              <a:rPr lang="en-US" dirty="0"/>
              <a:t>Left leg hit by a fallen metal pipe.</a:t>
            </a:r>
          </a:p>
          <a:p>
            <a:r>
              <a:rPr lang="en-US" dirty="0"/>
              <a:t>c/o severe pain and swelling down from left knee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8996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99B1-92B8-41A1-9B1B-F347AB46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F97A-0529-8C4C-A1E7-A58F3BB0B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clinical photos.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diagnosis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usual causative agent?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confirm this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are at risk of this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would you do?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F1356-B0FE-46C5-9DBF-439FE1BB1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87B00A-F231-40FC-AD46-890997AF8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28378"/>
          </a:xfrm>
        </p:spPr>
        <p:txBody>
          <a:bodyPr/>
          <a:lstStyle/>
          <a:p>
            <a:r>
              <a:rPr lang="en-US" dirty="0"/>
              <a:t>48/M, Known DM</a:t>
            </a:r>
          </a:p>
          <a:p>
            <a:r>
              <a:rPr lang="en-US" dirty="0"/>
              <a:t>Frontal headache and runny nose x 3/7</a:t>
            </a:r>
          </a:p>
          <a:p>
            <a:r>
              <a:rPr lang="en-US" dirty="0"/>
              <a:t>Found forehead swelling and tenderness on P/E</a:t>
            </a:r>
          </a:p>
          <a:p>
            <a:r>
              <a:rPr lang="en-US" dirty="0"/>
              <a:t>Vital stable, afebrile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1215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5E4D656D-6E77-45A9-BDB3-DA71C019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66"/>
            <a:ext cx="3365230" cy="6246952"/>
          </a:xfrm>
        </p:spPr>
      </p:pic>
      <p:pic>
        <p:nvPicPr>
          <p:cNvPr id="9" name="Picture 8" descr="A picture containing X-ray film, clothing&#10;&#10;Description generated with very high confidence">
            <a:extLst>
              <a:ext uri="{FF2B5EF4-FFF2-40B4-BE49-F238E27FC236}">
                <a16:creationId xmlns:a16="http://schemas.microsoft.com/office/drawing/2014/main" id="{678096E6-D84B-4FAA-8479-9DF4CAD4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30" y="316453"/>
            <a:ext cx="4618909" cy="6035778"/>
          </a:xfrm>
          <a:prstGeom prst="rect">
            <a:avLst/>
          </a:prstGeom>
        </p:spPr>
      </p:pic>
      <p:pic>
        <p:nvPicPr>
          <p:cNvPr id="11" name="Picture 10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8E4FEEDF-C033-4E15-B56C-8F5D0255A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139" y="187201"/>
            <a:ext cx="4215905" cy="62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FF0E4-B8AF-4BDD-A467-63BDF88E3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37465"/>
            <a:ext cx="6508007" cy="5642784"/>
          </a:xfrm>
          <a:prstGeom prst="rect">
            <a:avLst/>
          </a:prstGeom>
        </p:spPr>
      </p:pic>
      <p:pic>
        <p:nvPicPr>
          <p:cNvPr id="6" name="Picture 5" descr="A picture containing indoor, black, photo&#10;&#10;Description generated with high confidence">
            <a:extLst>
              <a:ext uri="{FF2B5EF4-FFF2-40B4-BE49-F238E27FC236}">
                <a16:creationId xmlns:a16="http://schemas.microsoft.com/office/drawing/2014/main" id="{03886AD1-8A59-4BD9-91B8-3274387E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0" y="878387"/>
            <a:ext cx="5695673" cy="56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8F29-D521-4305-AADC-D78CC5FD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H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E2AE-3CFB-463C-A6EC-1736AAA6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Xray.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CT scan.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diagnosis?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would you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possible complications?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0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7B85-5C07-450F-B1BE-09B0A43E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pic>
        <p:nvPicPr>
          <p:cNvPr id="8" name="Content Placeholder 7" descr="A picture containing person, man, indoor, wall&#10;&#10;Description generated with very high confidence">
            <a:extLst>
              <a:ext uri="{FF2B5EF4-FFF2-40B4-BE49-F238E27FC236}">
                <a16:creationId xmlns:a16="http://schemas.microsoft.com/office/drawing/2014/main" id="{B590D565-0184-42C0-86D2-94C0B36F6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945" y="864710"/>
            <a:ext cx="6838110" cy="5128581"/>
          </a:xfrm>
        </p:spPr>
      </p:pic>
    </p:spTree>
    <p:extLst>
      <p:ext uri="{BB962C8B-B14F-4D97-AF65-F5344CB8AC3E}">
        <p14:creationId xmlns:p14="http://schemas.microsoft.com/office/powerpoint/2010/main" val="83843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F5A17C-239B-481C-B366-95A7FBEEF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668" y="460533"/>
            <a:ext cx="5151135" cy="604112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BCF3EF-E849-47DA-A4B1-0D6B891F2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82" y="415038"/>
            <a:ext cx="5151135" cy="60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E6C7-011E-4EDB-B716-0BF05034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6D864-044D-41AD-B548-DDA85CBF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Describe the clinical photo.</a:t>
            </a:r>
          </a:p>
          <a:p>
            <a:pPr marL="0" indent="0">
              <a:buNone/>
            </a:pPr>
            <a:r>
              <a:rPr lang="en-US" dirty="0"/>
              <a:t>2. Interpret the Xray findings.</a:t>
            </a:r>
          </a:p>
          <a:p>
            <a:pPr marL="0" indent="0">
              <a:buNone/>
            </a:pPr>
            <a:r>
              <a:rPr lang="en-US" dirty="0"/>
              <a:t>3. What is the most likely diagnosis</a:t>
            </a:r>
          </a:p>
          <a:p>
            <a:pPr marL="0" indent="0">
              <a:buNone/>
            </a:pPr>
            <a:r>
              <a:rPr lang="en-US" dirty="0"/>
              <a:t>4. How to diagnose the above condition?</a:t>
            </a:r>
          </a:p>
          <a:p>
            <a:pPr marL="0" indent="0">
              <a:buNone/>
            </a:pPr>
            <a:r>
              <a:rPr lang="en-US" dirty="0"/>
              <a:t>5. What test can help diagnosing the condition? How to interpret the findings?</a:t>
            </a:r>
          </a:p>
          <a:p>
            <a:pPr marL="0" indent="0">
              <a:buNone/>
            </a:pPr>
            <a:r>
              <a:rPr lang="en-US" dirty="0"/>
              <a:t>6. What are the treatment options?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9684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1FDB29-604E-4BDA-B494-2A05F6E41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866E56-3F76-4EE2-BC10-C539719D1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40/M, hiker.</a:t>
            </a:r>
          </a:p>
          <a:p>
            <a:r>
              <a:rPr lang="en-US" dirty="0"/>
              <a:t>Fever x 7/7, headache, malaise</a:t>
            </a:r>
          </a:p>
          <a:p>
            <a:r>
              <a:rPr lang="en-US" dirty="0"/>
              <a:t>Temp 38.5deg. BP/P stable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5778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attoo&#10;&#10;Description generated with very high confidence">
            <a:extLst>
              <a:ext uri="{FF2B5EF4-FFF2-40B4-BE49-F238E27FC236}">
                <a16:creationId xmlns:a16="http://schemas.microsoft.com/office/drawing/2014/main" id="{57CE384D-8D3C-461F-BC9C-1D034A0C7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267" y="856777"/>
            <a:ext cx="6854210" cy="5140656"/>
          </a:xfrm>
        </p:spPr>
      </p:pic>
      <p:pic>
        <p:nvPicPr>
          <p:cNvPr id="6" name="Content Placeholder 4" descr="A person holding a cell phone&#10;&#10;Description generated with low confidence">
            <a:extLst>
              <a:ext uri="{FF2B5EF4-FFF2-40B4-BE49-F238E27FC236}">
                <a16:creationId xmlns:a16="http://schemas.microsoft.com/office/drawing/2014/main" id="{1C661097-3E31-4752-8C9C-693871F1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1661" y="856776"/>
            <a:ext cx="6854208" cy="5140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A4432-AF38-4707-A3DF-A71D12990572}"/>
              </a:ext>
            </a:extLst>
          </p:cNvPr>
          <p:cNvSpPr txBox="1"/>
          <p:nvPr/>
        </p:nvSpPr>
        <p:spPr>
          <a:xfrm>
            <a:off x="6444343" y="6463004"/>
            <a:ext cx="213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shoulder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1530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21E72-A0B4-48F0-99A8-E09EEDBF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B4D8-00E5-4B35-9717-D9831F9B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clinical photos.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most likely diagnosis?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pathogen?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vector?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confirm the diagnosis?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a notifiable disease?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treatment?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be the complications of this condition?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0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0938-64CA-44DC-9407-382B5DF97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A8EF8B-13EB-4F03-A71A-3A7C2722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897" y="3748123"/>
            <a:ext cx="9144000" cy="1655762"/>
          </a:xfrm>
        </p:spPr>
        <p:txBody>
          <a:bodyPr/>
          <a:lstStyle/>
          <a:p>
            <a:r>
              <a:rPr lang="en-US" dirty="0"/>
              <a:t>34/M, chronic smoker, familial hyperlipidemia defaulted FU</a:t>
            </a:r>
          </a:p>
          <a:p>
            <a:r>
              <a:rPr lang="en-US" dirty="0"/>
              <a:t>Sudden onset chest pain one hour ago</a:t>
            </a:r>
          </a:p>
          <a:p>
            <a:r>
              <a:rPr lang="en-US" altLang="zh-HK" dirty="0"/>
              <a:t>BP 121/65, P 76/min, SpO2 100% RA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3782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437</Words>
  <Application>Microsoft Office PowerPoint</Application>
  <PresentationFormat>Widescreen</PresentationFormat>
  <Paragraphs>82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Office Theme</vt:lpstr>
      <vt:lpstr>OSCE Questions </vt:lpstr>
      <vt:lpstr>Question 1</vt:lpstr>
      <vt:lpstr> </vt:lpstr>
      <vt:lpstr>PowerPoint Presentation</vt:lpstr>
      <vt:lpstr>Question 1</vt:lpstr>
      <vt:lpstr>Question 2</vt:lpstr>
      <vt:lpstr>PowerPoint Presentation</vt:lpstr>
      <vt:lpstr>Question 2</vt:lpstr>
      <vt:lpstr>Question 3</vt:lpstr>
      <vt:lpstr>PowerPoint Presentation</vt:lpstr>
      <vt:lpstr>Question 3</vt:lpstr>
      <vt:lpstr>Question 4</vt:lpstr>
      <vt:lpstr>PowerPoint Presentation</vt:lpstr>
      <vt:lpstr>PowerPoint Presentation</vt:lpstr>
      <vt:lpstr>PowerPoint Presentation</vt:lpstr>
      <vt:lpstr>Question 4</vt:lpstr>
      <vt:lpstr>Question 5</vt:lpstr>
      <vt:lpstr>PowerPoint Presentation</vt:lpstr>
      <vt:lpstr>PowerPoint Presentation</vt:lpstr>
      <vt:lpstr>Question 5</vt:lpstr>
      <vt:lpstr>Question 6</vt:lpstr>
      <vt:lpstr>PowerPoint Presentation</vt:lpstr>
      <vt:lpstr>PowerPoint Presentation</vt:lpstr>
      <vt:lpstr>Question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</dc:title>
  <dc:creator>Alex Law</dc:creator>
  <cp:lastModifiedBy>Alex Law</cp:lastModifiedBy>
  <cp:revision>10</cp:revision>
  <dcterms:created xsi:type="dcterms:W3CDTF">2018-02-15T08:38:14Z</dcterms:created>
  <dcterms:modified xsi:type="dcterms:W3CDTF">2018-03-06T11:27:27Z</dcterms:modified>
</cp:coreProperties>
</file>